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8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193250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and Microservices: A Modern Approach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45615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Microservices are small, independent units of software designed to perform specific tasks within a larger system. AI-based microservices utilize AI techniques to improve efficiency and performance, offering advanced features and capabilities.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3282" y="3296126"/>
            <a:ext cx="11570018" cy="550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3"/>
              </a:lnSpc>
              <a:buNone/>
            </a:pPr>
            <a:r>
              <a:rPr lang="en-US" sz="3466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Rise of Agentic AI: A New Era of Intelligent Collaboration</a:t>
            </a:r>
            <a:endParaRPr lang="en-US" sz="346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82" y="4143375"/>
            <a:ext cx="3881199" cy="79236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91283" y="5232797"/>
            <a:ext cx="2200989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Autonomous Agents</a:t>
            </a:r>
            <a:endParaRPr lang="en-US" sz="1733" dirty="0"/>
          </a:p>
        </p:txBody>
      </p:sp>
      <p:sp>
        <p:nvSpPr>
          <p:cNvPr id="8" name="Text 3"/>
          <p:cNvSpPr/>
          <p:nvPr/>
        </p:nvSpPr>
        <p:spPr>
          <a:xfrm>
            <a:off x="1691283" y="5626775"/>
            <a:ext cx="3485197" cy="1267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6"/>
              </a:lnSpc>
              <a:buNone/>
            </a:pPr>
            <a:r>
              <a:rPr lang="en-US" sz="156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agents capable of independent action and decision-making, learning and adapting to changing environments and collaborating with humans.</a:t>
            </a:r>
            <a:endParaRPr lang="en-US" sz="156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481" y="4143375"/>
            <a:ext cx="3881199" cy="79236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72482" y="5232797"/>
            <a:ext cx="2239089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Human-AI Partnerships</a:t>
            </a:r>
            <a:endParaRPr lang="en-US" sz="1733" dirty="0"/>
          </a:p>
        </p:txBody>
      </p:sp>
      <p:sp>
        <p:nvSpPr>
          <p:cNvPr id="11" name="Text 5"/>
          <p:cNvSpPr/>
          <p:nvPr/>
        </p:nvSpPr>
        <p:spPr>
          <a:xfrm>
            <a:off x="5572482" y="5626775"/>
            <a:ext cx="3485197" cy="1267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6"/>
              </a:lnSpc>
              <a:buNone/>
            </a:pPr>
            <a:r>
              <a:rPr lang="en-US" sz="156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agents complement human skills, enhancing productivity, solving complex problems, and fostering innovative solutions.</a:t>
            </a:r>
            <a:endParaRPr lang="en-US" sz="156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681" y="4143375"/>
            <a:ext cx="3881318" cy="79236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53682" y="5232797"/>
            <a:ext cx="2276951" cy="275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Augmented Intelligence</a:t>
            </a:r>
            <a:endParaRPr lang="en-US" sz="1733" dirty="0"/>
          </a:p>
        </p:txBody>
      </p:sp>
      <p:sp>
        <p:nvSpPr>
          <p:cNvPr id="14" name="Text 7"/>
          <p:cNvSpPr/>
          <p:nvPr/>
        </p:nvSpPr>
        <p:spPr>
          <a:xfrm>
            <a:off x="9453682" y="5626775"/>
            <a:ext cx="3485317" cy="1584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6"/>
              </a:lnSpc>
              <a:buNone/>
            </a:pPr>
            <a:r>
              <a:rPr lang="en-US" sz="156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agents provide insights, recommendations, and assistance, empowering humans to make more informed decisions and achieve better outcomes.</a:t>
            </a:r>
            <a:endParaRPr lang="en-US" sz="15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19745"/>
            <a:ext cx="74159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Cloud-Native Computing</a:t>
            </a:r>
            <a:endParaRPr lang="en-US" sz="4320" dirty="0"/>
          </a:p>
        </p:txBody>
      </p:sp>
      <p:sp>
        <p:nvSpPr>
          <p:cNvPr id="6" name="Text 2"/>
          <p:cNvSpPr/>
          <p:nvPr/>
        </p:nvSpPr>
        <p:spPr>
          <a:xfrm>
            <a:off x="6350437" y="256163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Cloud-native computing leverages cloud technologies for software development and deployment. It utilizes microservices, containers, and serverless computing for agility and scalability. This approach enables rapid innovation and efficient resource utilization.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4419481"/>
            <a:ext cx="3584615" cy="2990374"/>
          </a:xfrm>
          <a:prstGeom prst="roundRect">
            <a:avLst>
              <a:gd name="adj" fmla="val 34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12493" y="46815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6612493" y="5172551"/>
            <a:ext cx="30605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Centralized infrastructure with shared resources. Suitable for large-scale data processing and model training.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10181868" y="4419481"/>
            <a:ext cx="3584615" cy="2990374"/>
          </a:xfrm>
          <a:prstGeom prst="roundRect">
            <a:avLst>
              <a:gd name="adj" fmla="val 34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43924" y="46815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</a:t>
            </a:r>
            <a:endParaRPr lang="en-US" sz="2160" dirty="0"/>
          </a:p>
        </p:txBody>
      </p:sp>
      <p:sp>
        <p:nvSpPr>
          <p:cNvPr id="12" name="Text 8"/>
          <p:cNvSpPr/>
          <p:nvPr/>
        </p:nvSpPr>
        <p:spPr>
          <a:xfrm>
            <a:off x="10443924" y="5172551"/>
            <a:ext cx="30605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Distributed computing at the edge of the network. Ideal for real-time applications and low-latency requirements.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79063"/>
            <a:ext cx="701552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 the Cloud vs. at the Edge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2258616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computing provides centralized resources for AI, enabling large-scale training and model deployment. Edge computing utilizes local devices for processing, offering low latency and enhanced privacy. Both approaches offer unique benefits for different AI applications.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9682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864037" y="455795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Suitable for tasks like large-scale data processing, model training, and centralized data storage.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9682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</a:t>
            </a:r>
            <a:endParaRPr lang="en-US" sz="2160" dirty="0"/>
          </a:p>
        </p:txBody>
      </p:sp>
      <p:sp>
        <p:nvSpPr>
          <p:cNvPr id="9" name="Text 6"/>
          <p:cNvSpPr/>
          <p:nvPr/>
        </p:nvSpPr>
        <p:spPr>
          <a:xfrm>
            <a:off x="5372695" y="455795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for applications requiring real-time responses, low latency, privacy-sensitive data processing, and offline functionality.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39682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Hybrid</a:t>
            </a:r>
            <a:endParaRPr lang="en-US" sz="2160" dirty="0"/>
          </a:p>
        </p:txBody>
      </p:sp>
      <p:sp>
        <p:nvSpPr>
          <p:cNvPr id="11" name="Text 8"/>
          <p:cNvSpPr/>
          <p:nvPr/>
        </p:nvSpPr>
        <p:spPr>
          <a:xfrm>
            <a:off x="9881354" y="4557951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Combines the strengths of cloud and edge for optimal performance and efficiency. This involves offloading computationally intensive tasks to the cloud while handling real-time interactions at the edge.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364" y="671155"/>
            <a:ext cx="7438073" cy="2030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1"/>
              </a:lnSpc>
              <a:buNone/>
            </a:pPr>
            <a:r>
              <a:rPr lang="en-US" sz="4265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Serverless OpenAI API vs. Cloud-Hosted Open Source LLMs</a:t>
            </a:r>
            <a:endParaRPr lang="en-US" sz="4265" dirty="0"/>
          </a:p>
        </p:txBody>
      </p:sp>
      <p:sp>
        <p:nvSpPr>
          <p:cNvPr id="6" name="Text 2"/>
          <p:cNvSpPr/>
          <p:nvPr/>
        </p:nvSpPr>
        <p:spPr>
          <a:xfrm>
            <a:off x="6339364" y="3067645"/>
            <a:ext cx="7438073" cy="1559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1"/>
              </a:lnSpc>
              <a:buNone/>
            </a:pPr>
            <a:r>
              <a:rPr lang="en-US" sz="19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Serverless OpenAI API offers a convenient and scalable solution for accessing and utilizing powerful LLMs. Cloud-hosted Open Source LLMs provide flexibility and control over model customization and deployment.</a:t>
            </a:r>
            <a:endParaRPr lang="en-US" sz="1919" dirty="0"/>
          </a:p>
        </p:txBody>
      </p:sp>
      <p:sp>
        <p:nvSpPr>
          <p:cNvPr id="7" name="Shape 3"/>
          <p:cNvSpPr/>
          <p:nvPr/>
        </p:nvSpPr>
        <p:spPr>
          <a:xfrm>
            <a:off x="6339364" y="5175528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6296" y="5287208"/>
            <a:ext cx="114419" cy="324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9"/>
              </a:lnSpc>
              <a:buNone/>
            </a:pPr>
            <a:r>
              <a:rPr lang="en-US" sz="255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59" dirty="0"/>
          </a:p>
        </p:txBody>
      </p:sp>
      <p:sp>
        <p:nvSpPr>
          <p:cNvPr id="9" name="Text 5"/>
          <p:cNvSpPr/>
          <p:nvPr/>
        </p:nvSpPr>
        <p:spPr>
          <a:xfrm>
            <a:off x="7131368" y="5175528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13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Serverless OpenAI API</a:t>
            </a:r>
            <a:endParaRPr lang="en-US" sz="2132" dirty="0"/>
          </a:p>
        </p:txBody>
      </p:sp>
      <p:sp>
        <p:nvSpPr>
          <p:cNvPr id="10" name="Text 6"/>
          <p:cNvSpPr/>
          <p:nvPr/>
        </p:nvSpPr>
        <p:spPr>
          <a:xfrm>
            <a:off x="7131368" y="5660231"/>
            <a:ext cx="2805232" cy="1169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1"/>
              </a:lnSpc>
              <a:buNone/>
            </a:pPr>
            <a:r>
              <a:rPr lang="en-US" sz="19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Pre-trained models, simple integration, and scalability.</a:t>
            </a:r>
            <a:endParaRPr lang="en-US" sz="1919" dirty="0"/>
          </a:p>
        </p:txBody>
      </p:sp>
      <p:sp>
        <p:nvSpPr>
          <p:cNvPr id="11" name="Shape 7"/>
          <p:cNvSpPr/>
          <p:nvPr/>
        </p:nvSpPr>
        <p:spPr>
          <a:xfrm>
            <a:off x="10180320" y="5175528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66058" y="5287208"/>
            <a:ext cx="176808" cy="324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9"/>
              </a:lnSpc>
              <a:buNone/>
            </a:pPr>
            <a:r>
              <a:rPr lang="en-US" sz="255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59" dirty="0"/>
          </a:p>
        </p:txBody>
      </p:sp>
      <p:sp>
        <p:nvSpPr>
          <p:cNvPr id="13" name="Text 9"/>
          <p:cNvSpPr/>
          <p:nvPr/>
        </p:nvSpPr>
        <p:spPr>
          <a:xfrm>
            <a:off x="10972324" y="5175528"/>
            <a:ext cx="2805232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13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Cloud-Hosted Open Source LLMs</a:t>
            </a:r>
            <a:endParaRPr lang="en-US" sz="2132" dirty="0"/>
          </a:p>
        </p:txBody>
      </p:sp>
      <p:sp>
        <p:nvSpPr>
          <p:cNvPr id="14" name="Text 10"/>
          <p:cNvSpPr/>
          <p:nvPr/>
        </p:nvSpPr>
        <p:spPr>
          <a:xfrm>
            <a:off x="10972324" y="5998726"/>
            <a:ext cx="2805232" cy="1559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71"/>
              </a:lnSpc>
              <a:buNone/>
            </a:pPr>
            <a:r>
              <a:rPr lang="en-US" sz="19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Customization, cost-efficiency, and greater control over model deployment.</a:t>
            </a:r>
            <a:endParaRPr lang="en-US" sz="191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555" y="639842"/>
            <a:ext cx="7882890" cy="1000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41"/>
              </a:lnSpc>
              <a:buNone/>
            </a:pPr>
            <a:r>
              <a:rPr lang="en-US" sz="315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Nvidia NIM and Kubernetes-Powered Cloud Services</a:t>
            </a:r>
            <a:endParaRPr lang="en-US" sz="3152" dirty="0"/>
          </a:p>
        </p:txBody>
      </p:sp>
      <p:sp>
        <p:nvSpPr>
          <p:cNvPr id="6" name="Text 2"/>
          <p:cNvSpPr/>
          <p:nvPr/>
        </p:nvSpPr>
        <p:spPr>
          <a:xfrm>
            <a:off x="630555" y="1910834"/>
            <a:ext cx="7882890" cy="1152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Nvidia NIM is a framework designed for AI model development and deployment within Kubernetes. It simplifies the process of creating and managing AI applications within a cloud environment. Kubernetes offers a platform for orchestrating and managing containers, enabling efficient resource utilization and scalability.</a:t>
            </a:r>
            <a:endParaRPr lang="en-US" sz="1419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3266003"/>
            <a:ext cx="900708" cy="14412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1416" y="3446145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57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Basic Infrastructure</a:t>
            </a:r>
            <a:endParaRPr lang="en-US" sz="1576" dirty="0"/>
          </a:p>
        </p:txBody>
      </p:sp>
      <p:sp>
        <p:nvSpPr>
          <p:cNvPr id="9" name="Text 4"/>
          <p:cNvSpPr/>
          <p:nvPr/>
        </p:nvSpPr>
        <p:spPr>
          <a:xfrm>
            <a:off x="1801416" y="3804285"/>
            <a:ext cx="671202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Underlying hardware and network infrastructure.</a:t>
            </a:r>
            <a:endParaRPr lang="en-US" sz="141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4707255"/>
            <a:ext cx="900708" cy="14412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1416" y="4887397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57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</a:t>
            </a:r>
            <a:endParaRPr lang="en-US" sz="1576" dirty="0"/>
          </a:p>
        </p:txBody>
      </p:sp>
      <p:sp>
        <p:nvSpPr>
          <p:cNvPr id="12" name="Text 6"/>
          <p:cNvSpPr/>
          <p:nvPr/>
        </p:nvSpPr>
        <p:spPr>
          <a:xfrm>
            <a:off x="1801416" y="5245537"/>
            <a:ext cx="671202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 orchestration platform for managing containers.</a:t>
            </a:r>
            <a:endParaRPr lang="en-US" sz="141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5" y="6148507"/>
            <a:ext cx="900708" cy="14412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1416" y="6328648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0"/>
              </a:lnSpc>
              <a:buNone/>
            </a:pPr>
            <a:r>
              <a:rPr lang="en-US" sz="157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Services</a:t>
            </a:r>
            <a:endParaRPr lang="en-US" sz="1576" dirty="0"/>
          </a:p>
        </p:txBody>
      </p:sp>
      <p:sp>
        <p:nvSpPr>
          <p:cNvPr id="15" name="Text 8"/>
          <p:cNvSpPr/>
          <p:nvPr/>
        </p:nvSpPr>
        <p:spPr>
          <a:xfrm>
            <a:off x="1801416" y="6686788"/>
            <a:ext cx="671202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Platform-as-a-Service (PaaS) and Software-as-a-Service (SaaS) offerings.</a:t>
            </a:r>
            <a:endParaRPr lang="en-US" sz="141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65290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AI Stacks: A Journey into the Future of Intelligence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57450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revolutionizing the world, and understanding AI stacks is crucial for harnessing this power. This presentation will delve into various AI stack approaches, highlighting their strengths, limitations, and potential use cases.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938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2026" y="2798445"/>
            <a:ext cx="7531298" cy="509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14"/>
              </a:lnSpc>
              <a:buNone/>
            </a:pPr>
            <a:r>
              <a:rPr lang="en-US" sz="321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AI Microservices Development Stack</a:t>
            </a:r>
            <a:endParaRPr lang="en-US" sz="3211" dirty="0"/>
          </a:p>
        </p:txBody>
      </p:sp>
      <p:sp>
        <p:nvSpPr>
          <p:cNvPr id="6" name="Shape 2"/>
          <p:cNvSpPr/>
          <p:nvPr/>
        </p:nvSpPr>
        <p:spPr>
          <a:xfrm>
            <a:off x="4366379" y="544800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529614" y="5532060"/>
            <a:ext cx="86201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7"/>
              </a:lnSpc>
              <a:buNone/>
            </a:pPr>
            <a:r>
              <a:rPr lang="en-US" sz="19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27" dirty="0"/>
          </a:p>
        </p:txBody>
      </p:sp>
      <p:sp>
        <p:nvSpPr>
          <p:cNvPr id="8" name="Text 4"/>
          <p:cNvSpPr/>
          <p:nvPr/>
        </p:nvSpPr>
        <p:spPr>
          <a:xfrm>
            <a:off x="3364468" y="3583305"/>
            <a:ext cx="2416373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7"/>
              </a:lnSpc>
              <a:buNone/>
            </a:pPr>
            <a:r>
              <a:rPr lang="en-US" sz="160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Microservices Architecture</a:t>
            </a:r>
            <a:endParaRPr lang="en-US" sz="1606" dirty="0"/>
          </a:p>
        </p:txBody>
      </p:sp>
      <p:sp>
        <p:nvSpPr>
          <p:cNvPr id="9" name="Text 5"/>
          <p:cNvSpPr/>
          <p:nvPr/>
        </p:nvSpPr>
        <p:spPr>
          <a:xfrm>
            <a:off x="2105501" y="3948232"/>
            <a:ext cx="4934426" cy="880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144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Break down complex AI models into smaller, independent services, enabling modularity, scalability, and faster development.</a:t>
            </a:r>
            <a:endParaRPr lang="en-US" sz="1445" dirty="0"/>
          </a:p>
        </p:txBody>
      </p:sp>
      <p:sp>
        <p:nvSpPr>
          <p:cNvPr id="10" name="Shape 6"/>
          <p:cNvSpPr/>
          <p:nvPr/>
        </p:nvSpPr>
        <p:spPr>
          <a:xfrm>
            <a:off x="7108746" y="544800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248525" y="5532060"/>
            <a:ext cx="133112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7"/>
              </a:lnSpc>
              <a:buNone/>
            </a:pPr>
            <a:r>
              <a:rPr lang="en-US" sz="19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27" dirty="0"/>
          </a:p>
        </p:txBody>
      </p:sp>
      <p:sp>
        <p:nvSpPr>
          <p:cNvPr id="12" name="Text 8"/>
          <p:cNvSpPr/>
          <p:nvPr/>
        </p:nvSpPr>
        <p:spPr>
          <a:xfrm>
            <a:off x="5872043" y="6480096"/>
            <a:ext cx="2885956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7"/>
              </a:lnSpc>
              <a:buNone/>
            </a:pPr>
            <a:r>
              <a:rPr lang="en-US" sz="160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Development Environment</a:t>
            </a:r>
            <a:endParaRPr lang="en-US" sz="1606" dirty="0"/>
          </a:p>
        </p:txBody>
      </p:sp>
      <p:sp>
        <p:nvSpPr>
          <p:cNvPr id="13" name="Text 9"/>
          <p:cNvSpPr/>
          <p:nvPr/>
        </p:nvSpPr>
        <p:spPr>
          <a:xfrm>
            <a:off x="4847868" y="6845022"/>
            <a:ext cx="4934426" cy="880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144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and test AI models locally, providing direct control and faster iteration cycles for rapid prototyping and experimentation.</a:t>
            </a:r>
            <a:endParaRPr lang="en-US" sz="1445" dirty="0"/>
          </a:p>
        </p:txBody>
      </p:sp>
      <p:sp>
        <p:nvSpPr>
          <p:cNvPr id="14" name="Shape 10"/>
          <p:cNvSpPr/>
          <p:nvPr/>
        </p:nvSpPr>
        <p:spPr>
          <a:xfrm>
            <a:off x="9851231" y="5448002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93511" y="5532060"/>
            <a:ext cx="128230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7"/>
              </a:lnSpc>
              <a:buNone/>
            </a:pPr>
            <a:r>
              <a:rPr lang="en-US" sz="19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27" dirty="0"/>
          </a:p>
        </p:txBody>
      </p:sp>
      <p:sp>
        <p:nvSpPr>
          <p:cNvPr id="16" name="Text 12"/>
          <p:cNvSpPr/>
          <p:nvPr/>
        </p:nvSpPr>
        <p:spPr>
          <a:xfrm>
            <a:off x="8801338" y="3583305"/>
            <a:ext cx="2512338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7"/>
              </a:lnSpc>
              <a:buNone/>
            </a:pPr>
            <a:r>
              <a:rPr lang="en-US" sz="160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 &amp; Orchestration</a:t>
            </a:r>
            <a:endParaRPr lang="en-US" sz="1606" dirty="0"/>
          </a:p>
        </p:txBody>
      </p:sp>
      <p:sp>
        <p:nvSpPr>
          <p:cNvPr id="17" name="Text 13"/>
          <p:cNvSpPr/>
          <p:nvPr/>
        </p:nvSpPr>
        <p:spPr>
          <a:xfrm>
            <a:off x="7590353" y="3948232"/>
            <a:ext cx="4934426" cy="880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144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and manage microservices in a local environment, facilitating seamless integration and streamlined operation of the AI system.</a:t>
            </a:r>
            <a:endParaRPr lang="en-US" sz="14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95857"/>
            <a:ext cx="671488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Serverless with OpenAI APIs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OpenAI APIs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39884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pre-trained models like GPT-3 and DALL-E 2 for natural language processing, text generation, and image creation.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Serverless Platform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39884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serverless platforms like AWS Lambda or Google Cloud Functions to automatically scale resources based on demand.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Reduced Infrastructure Management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3313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developing AI applications and leave server management to the platform, simplifying development and lowering operational overhead.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171" y="820341"/>
            <a:ext cx="7551658" cy="1263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76"/>
              </a:lnSpc>
              <a:buNone/>
            </a:pPr>
            <a:r>
              <a:rPr lang="en-US" sz="398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AI Stack with PyTorch, Llama, and Kubernetes</a:t>
            </a:r>
            <a:endParaRPr lang="en-US" sz="3981" dirty="0"/>
          </a:p>
        </p:txBody>
      </p:sp>
      <p:sp>
        <p:nvSpPr>
          <p:cNvPr id="6" name="Shape 2"/>
          <p:cNvSpPr/>
          <p:nvPr/>
        </p:nvSpPr>
        <p:spPr>
          <a:xfrm>
            <a:off x="796171" y="2425303"/>
            <a:ext cx="3662124" cy="2969656"/>
          </a:xfrm>
          <a:prstGeom prst="roundRect">
            <a:avLst>
              <a:gd name="adj" fmla="val 348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1200" y="2660332"/>
            <a:ext cx="2527816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PyTorch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1031200" y="3112651"/>
            <a:ext cx="3192066" cy="1819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powerful deep learning framework for building custom models, providing flexibility and control over model architecture and training processes.</a:t>
            </a:r>
            <a:endParaRPr lang="en-US" sz="1791" dirty="0"/>
          </a:p>
        </p:txBody>
      </p:sp>
      <p:sp>
        <p:nvSpPr>
          <p:cNvPr id="9" name="Shape 5"/>
          <p:cNvSpPr/>
          <p:nvPr/>
        </p:nvSpPr>
        <p:spPr>
          <a:xfrm>
            <a:off x="4685705" y="2425302"/>
            <a:ext cx="3662124" cy="2969657"/>
          </a:xfrm>
          <a:prstGeom prst="roundRect">
            <a:avLst>
              <a:gd name="adj" fmla="val 348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20734" y="2660332"/>
            <a:ext cx="2527816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Llama</a:t>
            </a:r>
            <a:endParaRPr lang="en-US" sz="1990" dirty="0"/>
          </a:p>
        </p:txBody>
      </p:sp>
      <p:sp>
        <p:nvSpPr>
          <p:cNvPr id="11" name="Text 7"/>
          <p:cNvSpPr/>
          <p:nvPr/>
        </p:nvSpPr>
        <p:spPr>
          <a:xfrm>
            <a:off x="4920734" y="3112651"/>
            <a:ext cx="3192066" cy="1819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large language model known for its efficiency and performance, offering advanced capabilities for text generation, translation, and more.</a:t>
            </a:r>
            <a:endParaRPr lang="en-US" sz="1791" dirty="0"/>
          </a:p>
        </p:txBody>
      </p:sp>
      <p:sp>
        <p:nvSpPr>
          <p:cNvPr id="12" name="Shape 8"/>
          <p:cNvSpPr/>
          <p:nvPr/>
        </p:nvSpPr>
        <p:spPr>
          <a:xfrm>
            <a:off x="796171" y="5563020"/>
            <a:ext cx="7551658" cy="2014299"/>
          </a:xfrm>
          <a:prstGeom prst="roundRect">
            <a:avLst>
              <a:gd name="adj" fmla="val 474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31200" y="5629989"/>
            <a:ext cx="2527816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</a:t>
            </a:r>
            <a:endParaRPr lang="en-US" sz="1990" dirty="0"/>
          </a:p>
        </p:txBody>
      </p:sp>
      <p:sp>
        <p:nvSpPr>
          <p:cNvPr id="14" name="Text 10"/>
          <p:cNvSpPr/>
          <p:nvPr/>
        </p:nvSpPr>
        <p:spPr>
          <a:xfrm>
            <a:off x="1031200" y="6082308"/>
            <a:ext cx="7081599" cy="1091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6"/>
              </a:lnSpc>
              <a:buNone/>
            </a:pPr>
            <a:r>
              <a:rPr lang="en-US" sz="179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open-source container orchestration platform that automates deployment, scaling, and management of AI workloads across multiple servers.</a:t>
            </a:r>
            <a:endParaRPr lang="en-US" sz="179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739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L1F21BSCS0781 - HAFIZ MUHAMMAD SHAWAL NADEEM</cp:lastModifiedBy>
  <cp:revision>2</cp:revision>
  <dcterms:created xsi:type="dcterms:W3CDTF">2024-07-27T15:07:36Z</dcterms:created>
  <dcterms:modified xsi:type="dcterms:W3CDTF">2024-07-27T15:18:52Z</dcterms:modified>
</cp:coreProperties>
</file>